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9" r:id="rId4"/>
    <p:sldId id="280" r:id="rId5"/>
    <p:sldId id="281" r:id="rId6"/>
    <p:sldId id="282" r:id="rId7"/>
    <p:sldId id="283" r:id="rId8"/>
    <p:sldId id="284" r:id="rId9"/>
    <p:sldId id="28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325ED-58FA-4BAF-A527-2D31CCE3B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254B2-85B4-4DA3-B03B-7139CB098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8EE-2EE3-4013-BCAF-1957369E7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458C5-24DE-44F8-AA2A-E04D176D1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925513" y="0"/>
            <a:ext cx="741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latin typeface="Arial"/>
                <a:cs typeface="Arial" charset="0"/>
              </a:rPr>
              <a:t>Л.Л. Босова, УМК по информатике для 5-7 классов</a:t>
            </a: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4002088" y="6610350"/>
            <a:ext cx="11255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rgbClr val="FFFFFF"/>
                </a:solidFill>
                <a:latin typeface="Arial"/>
                <a:cs typeface="Arial" charset="0"/>
              </a:rPr>
              <a:t>Москва, 2007</a:t>
            </a: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8000" b="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09800" y="1927225"/>
            <a:ext cx="3311525" cy="4151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73725" y="1927225"/>
            <a:ext cx="3311525" cy="4151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E4139-F779-48EB-AB55-0E04578C5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2BFB8-139B-425D-B64F-713B9F332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842E9-8505-4959-A9AF-BDB17FA92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B8A9B-5408-43EF-B4DB-1C33C0D8E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120063" y="6610350"/>
            <a:ext cx="931862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39F4C-1627-40EA-8CA3-460176E51110}" type="slidenum">
              <a:rPr lang="en-US"/>
              <a:pPr>
                <a:defRPr/>
              </a:pPr>
              <a:t>‹#›</a:t>
            </a:fld>
            <a:r>
              <a:rPr lang="ru-RU"/>
              <a:t> из 21</a:t>
            </a:r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8120063" y="6610350"/>
            <a:ext cx="931862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971AD-C63D-4317-ACB5-71F221213213}" type="slidenum">
              <a:rPr lang="en-US"/>
              <a:pPr>
                <a:defRPr/>
              </a:pPr>
              <a:t>‹#›</a:t>
            </a:fld>
            <a:r>
              <a:rPr lang="ru-RU"/>
              <a:t> из 16</a:t>
            </a:r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118A9-9ED6-46A5-A1AA-2C89AB304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187C4-A637-45EF-99A9-3A19D9E2C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BD908-5718-48B0-A08D-EF3FF7201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466C-DFF6-45E0-B9B5-CEA1B00B2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F096F-552F-4C58-BCC0-BAD0A1DC7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73B7D-B429-47D6-8B35-8F28BB5D5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EAC9A-5B61-45E4-9A25-5CEAB50CC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4330B2-B0A0-4CB2-99A1-E15262CF1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785926"/>
            <a:ext cx="8143875" cy="1470025"/>
          </a:xfrm>
        </p:spPr>
        <p:txBody>
          <a:bodyPr/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Башкаручы</a:t>
            </a:r>
            <a:r>
              <a:rPr lang="ru-RU" sz="3600" b="1" dirty="0" smtClean="0">
                <a:solidFill>
                  <a:srgbClr val="FF0000"/>
                </a:solidFill>
              </a:rPr>
              <a:t> Робот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Цикл «пока».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err="1" smtClean="0">
                <a:solidFill>
                  <a:srgbClr val="FF0000"/>
                </a:solidFill>
              </a:rPr>
              <a:t>Алгоритмика</a:t>
            </a:r>
            <a:r>
              <a:rPr lang="ru-RU" sz="3600" b="1" dirty="0" smtClean="0">
                <a:solidFill>
                  <a:srgbClr val="FF0000"/>
                </a:solidFill>
              </a:rPr>
              <a:t> тир</a:t>
            </a:r>
            <a:r>
              <a:rPr lang="tt-RU" sz="3600" b="1" dirty="0" smtClean="0">
                <a:solidFill>
                  <a:srgbClr val="FF0000"/>
                </a:solidFill>
              </a:rPr>
              <a:t>әлегендә эшләү</a:t>
            </a:r>
            <a:endParaRPr lang="ru-RU" sz="3600" b="1" dirty="0" smtClean="0">
              <a:solidFill>
                <a:srgbClr val="FF0000"/>
              </a:solidFill>
            </a:endParaRPr>
          </a:p>
        </p:txBody>
      </p:sp>
      <p:sp>
        <p:nvSpPr>
          <p:cNvPr id="2150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67F867-E4A9-4FE3-ACF1-0129F0BDB1C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107968" y="220784"/>
            <a:ext cx="4750048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 charset="0"/>
              </a:rPr>
              <a:t>АЛГОРИТМИКА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5000628" y="3929066"/>
            <a:ext cx="37861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</a:rPr>
              <a:t>7 класс</a:t>
            </a:r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857628"/>
            <a:ext cx="4476756" cy="268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Роботның командалар системасы</a:t>
            </a:r>
            <a:endParaRPr lang="ru-RU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748" y="1643050"/>
            <a:ext cx="736598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Цикллар</a:t>
            </a:r>
            <a:endParaRPr lang="ru-RU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665176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00166" y="4286256"/>
            <a:ext cx="50720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пока ( </a:t>
            </a:r>
            <a:r>
              <a:rPr lang="ru-RU" sz="2800" i="1" dirty="0" err="1" smtClean="0"/>
              <a:t>шарт</a:t>
            </a:r>
            <a:r>
              <a:rPr lang="ru-RU" sz="2800" dirty="0" smtClean="0">
                <a:solidFill>
                  <a:srgbClr val="FF0000"/>
                </a:solidFill>
              </a:rPr>
              <a:t> )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   {</a:t>
            </a:r>
          </a:p>
          <a:p>
            <a:r>
              <a:rPr lang="tt-RU" sz="2800" dirty="0" smtClean="0">
                <a:solidFill>
                  <a:srgbClr val="FF0000"/>
                </a:solidFill>
              </a:rPr>
              <a:t>       </a:t>
            </a:r>
            <a:r>
              <a:rPr lang="tt-RU" sz="2800" i="1" dirty="0" smtClean="0"/>
              <a:t>кабатланучы         </a:t>
            </a:r>
          </a:p>
          <a:p>
            <a:r>
              <a:rPr lang="tt-RU" sz="2800" i="1" dirty="0"/>
              <a:t> </a:t>
            </a:r>
            <a:r>
              <a:rPr lang="tt-RU" sz="2800" i="1" dirty="0" smtClean="0"/>
              <a:t>      командалар</a:t>
            </a:r>
            <a:endParaRPr lang="ru-RU" sz="2800" i="1" dirty="0" smtClean="0"/>
          </a:p>
          <a:p>
            <a:r>
              <a:rPr lang="ru-RU" sz="2800" dirty="0" smtClean="0">
                <a:solidFill>
                  <a:srgbClr val="FF0000"/>
                </a:solidFill>
              </a:rPr>
              <a:t>    }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285728"/>
            <a:ext cx="7758138" cy="582594"/>
          </a:xfrm>
        </p:spPr>
        <p:txBody>
          <a:bodyPr/>
          <a:lstStyle/>
          <a:p>
            <a:r>
              <a:rPr lang="tt-RU" dirty="0" smtClean="0"/>
              <a:t>Мәсьәләне чишегез</a:t>
            </a:r>
            <a:endParaRPr lang="ru-RU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  <p:sp>
        <p:nvSpPr>
          <p:cNvPr id="7" name="TextBox 6"/>
          <p:cNvSpPr txBox="1"/>
          <p:nvPr/>
        </p:nvSpPr>
        <p:spPr>
          <a:xfrm>
            <a:off x="1000100" y="1428736"/>
            <a:ext cx="75009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№ 1</a:t>
            </a:r>
          </a:p>
          <a:p>
            <a:r>
              <a:rPr lang="tt-RU" dirty="0" smtClean="0"/>
              <a:t>Робот </a:t>
            </a:r>
            <a:r>
              <a:rPr lang="tt-RU" dirty="0"/>
              <a:t>рәсемдә күрсәтелгәнчә кырда урнашкан. Робот белән бер үк юлда, уңдарак стена бар. Робот һәм стена арасындагы барлык шакмакларга чәчәк утыртучы программа төзергә.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928934"/>
            <a:ext cx="607223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58138" cy="500066"/>
          </a:xfrm>
        </p:spPr>
        <p:txBody>
          <a:bodyPr/>
          <a:lstStyle/>
          <a:p>
            <a:r>
              <a:rPr lang="tt-RU" dirty="0" smtClean="0"/>
              <a:t>Мәсьәләне чишегез</a:t>
            </a:r>
            <a:endParaRPr lang="ru-RU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  <p:sp>
        <p:nvSpPr>
          <p:cNvPr id="7" name="TextBox 6"/>
          <p:cNvSpPr txBox="1"/>
          <p:nvPr/>
        </p:nvSpPr>
        <p:spPr>
          <a:xfrm>
            <a:off x="1142976" y="857232"/>
            <a:ext cx="75009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№ 2</a:t>
            </a:r>
          </a:p>
          <a:p>
            <a:r>
              <a:rPr lang="tt-RU" dirty="0"/>
              <a:t>Робот рәсемдә күрсәтелгәнчә кырда урнашкан. Кырда үзара тоташкан вертикаль һәм горизонталь стеналар бар. Робот вертикаль стена астында урнашкан. Вертикаль стенадан сулда һәм горизонталь стенадан өстәге шакмакларга чәчәк утыртучы программа </a:t>
            </a:r>
            <a:r>
              <a:rPr lang="tt-RU" dirty="0" smtClean="0"/>
              <a:t>төзергә.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428868"/>
            <a:ext cx="37814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58138" cy="500066"/>
          </a:xfrm>
        </p:spPr>
        <p:txBody>
          <a:bodyPr/>
          <a:lstStyle/>
          <a:p>
            <a:r>
              <a:rPr lang="tt-RU" sz="3200" dirty="0" smtClean="0"/>
              <a:t>Компьютерда эшләү өчен биремнәр</a:t>
            </a:r>
            <a:endParaRPr lang="ru-RU" sz="3200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  <p:sp>
        <p:nvSpPr>
          <p:cNvPr id="7" name="TextBox 6"/>
          <p:cNvSpPr txBox="1"/>
          <p:nvPr/>
        </p:nvSpPr>
        <p:spPr>
          <a:xfrm>
            <a:off x="1142976" y="857232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№ 1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571612"/>
            <a:ext cx="439102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58138" cy="500066"/>
          </a:xfrm>
        </p:spPr>
        <p:txBody>
          <a:bodyPr/>
          <a:lstStyle/>
          <a:p>
            <a:r>
              <a:rPr lang="tt-RU" sz="3200" dirty="0" smtClean="0"/>
              <a:t>Компьютерда эшләү өчен биремнәр</a:t>
            </a:r>
            <a:endParaRPr lang="ru-RU" sz="3200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  <p:sp>
        <p:nvSpPr>
          <p:cNvPr id="7" name="TextBox 6"/>
          <p:cNvSpPr txBox="1"/>
          <p:nvPr/>
        </p:nvSpPr>
        <p:spPr>
          <a:xfrm>
            <a:off x="1142976" y="857232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№ 2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43050"/>
            <a:ext cx="481012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58138" cy="500066"/>
          </a:xfrm>
        </p:spPr>
        <p:txBody>
          <a:bodyPr/>
          <a:lstStyle/>
          <a:p>
            <a:r>
              <a:rPr lang="tt-RU" sz="3200" dirty="0" smtClean="0"/>
              <a:t>Компьютерда эшләү өчен биремнәр</a:t>
            </a:r>
            <a:endParaRPr lang="ru-RU" sz="3200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  <p:sp>
        <p:nvSpPr>
          <p:cNvPr id="7" name="TextBox 6"/>
          <p:cNvSpPr txBox="1"/>
          <p:nvPr/>
        </p:nvSpPr>
        <p:spPr>
          <a:xfrm>
            <a:off x="1142976" y="857232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№ 3</a:t>
            </a: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71612"/>
            <a:ext cx="35052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58138" cy="500066"/>
          </a:xfrm>
        </p:spPr>
        <p:txBody>
          <a:bodyPr/>
          <a:lstStyle/>
          <a:p>
            <a:r>
              <a:rPr lang="tt-RU" sz="3200" dirty="0" smtClean="0"/>
              <a:t>Өй эше</a:t>
            </a:r>
            <a:endParaRPr lang="ru-RU" sz="3200" dirty="0"/>
          </a:p>
        </p:txBody>
      </p:sp>
      <p:sp>
        <p:nvSpPr>
          <p:cNvPr id="102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0A4A81-082C-4125-82DE-D7DFB51E682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857232"/>
            <a:ext cx="45720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тка">
  <a:themeElements>
    <a:clrScheme name="клетк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ет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тк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тк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тк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тк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тк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тк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тк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121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Symbol</vt:lpstr>
      <vt:lpstr>клетка</vt:lpstr>
      <vt:lpstr>Башкаручы Робот.  Цикл «пока».  Алгоритмика тирәлегендә эшләү</vt:lpstr>
      <vt:lpstr>Роботның командалар системасы</vt:lpstr>
      <vt:lpstr>Цикллар</vt:lpstr>
      <vt:lpstr>Мәсьәләне чишегез</vt:lpstr>
      <vt:lpstr>Мәсьәләне чишегез</vt:lpstr>
      <vt:lpstr>Компьютерда эшләү өчен биремнәр</vt:lpstr>
      <vt:lpstr>Компьютерда эшләү өчен биремнәр</vt:lpstr>
      <vt:lpstr>Компьютерда эшләү өчен биремнәр</vt:lpstr>
      <vt:lpstr>Өй эше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Исполнитель Робот.  Цикл «пока».  Работа в среде Алгоритмика</dc:title>
  <dc:creator>Radiy-BOOK</dc:creator>
  <cp:lastModifiedBy>User</cp:lastModifiedBy>
  <cp:revision>67</cp:revision>
  <dcterms:created xsi:type="dcterms:W3CDTF">2010-03-15T17:37:30Z</dcterms:created>
  <dcterms:modified xsi:type="dcterms:W3CDTF">2013-05-15T17:01:53Z</dcterms:modified>
</cp:coreProperties>
</file>